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2DA49-8FD0-4048-9581-3D886BAE3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787C86-FA1D-4B2B-8686-1348789B1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1B3C4C-208D-469A-9F6E-1A0BB6B6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3DE371-01EB-43B8-B715-6D609D13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6F88C6-E1FF-4F32-941C-0A96A690C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62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7E458-5F51-4DDE-AF7A-EA39E8B0F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AD578B-56F9-49F7-A887-F9BE1D27E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F7D08A-0F45-436D-8F68-140A47D4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EDB684-6940-4F6A-B870-21EEAB19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7B2C1-A3F1-4E5A-9FDF-57FCF637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934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BF22A1-9225-4F2F-9283-E62D67817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388D2F-3904-4F38-81D6-A57E58318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411328-D108-463B-9A7E-73672D85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424B7-C188-4567-9304-9CD6F5F9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5DED5A-F8EE-4233-B64A-4B87572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742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E2F1E-1ADC-4ADB-94D0-D9EFEA3B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7C9B9C-B998-4883-AE0D-3D2885063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CB8E8E-3B15-4842-BC85-47C7C6625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E3C7A8-35A0-43F6-922B-B34C5243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9FC99F-62A7-4021-8E76-8E5F35AA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567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3D199-05E8-4502-86F7-C3D69EDF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C88ED3-D7BC-444E-8B8F-684C602D1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E6CD6E-431C-47C1-8C79-83331426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C9C9C7-1635-499E-A8B3-F2F603ED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EE59B-B0B5-4820-B975-BC3A1975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453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7398C-C13D-4CD6-BCE9-3BF28C809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53462-1654-4C6F-89A8-45C43ADF5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E8BC44-EBEE-42C6-AFEC-E3A56A785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7DD83C-12F4-4ACA-92DB-DEF0D61E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755CE2-B9F5-42D0-B555-DD5C48A4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425B0B-C0A8-4627-B828-F500DD13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171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02FF4-4794-4A61-AD99-08AD1FC3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A83A0E-C6A9-410D-80AF-D6CD4EAB2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8726B3-EA63-4703-A3F0-8F625738A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989560-A456-4A7D-901B-A6B4B0F26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B05E2F-2FCB-4FEC-9D1D-44EF46082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70EC38-510F-4FE3-B5AC-C86D84CD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D220A9-B32A-44DB-8326-01B4874C8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A5F441-F12C-481A-B78E-6B868B0E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90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F73DC-CDC1-4331-8D42-E582911C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094E40-09CD-41C3-8B8C-9E08BEF5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84C678-AD85-4E09-9E7E-5295FBA1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6BF0F8-10E8-4F05-9A8B-C7252CCF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864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4A3835-66F4-4F39-8B62-7A622658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6C1E14-3C0E-4E9F-9B79-DEE5D9F9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060CA5-55A3-43CF-B0DD-76A39918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372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DBB4A-C6DE-4334-BD2C-145E889B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ABD186-815B-489E-90D2-57B01F699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33CC97-CEDE-43D1-AE9B-84ADEC09B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BA4B99-0B45-4B67-887E-5B4E2CE3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DAD921-5C46-49B1-86C7-53389EA8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4132A-6C97-4E73-9E8B-A5B4C7BC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05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E08F9-6BF1-4EA2-803E-D02AEF84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01DE5E-5967-4625-BA6E-ADB1A8B52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A9D843-94BC-4376-81B4-1625DEF19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C5779D-DA1C-40DA-9BD4-85B9B336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994B2A-17EC-4F03-8851-6A944F21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4F96FB-C797-4A18-9059-7378CBA6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668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7866C6-B64C-4C20-BBDE-06AA2DDF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B1DAA-01DA-4BF7-B37A-03325E9B5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5CBFE-83FD-4D31-997A-7E26241E7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AF465-2795-4FE5-A40F-D4D7667F9C12}" type="datetimeFigureOut">
              <a:rPr lang="es-CO" smtClean="0"/>
              <a:t>17/10/2020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C7C55E-B366-4683-81FB-DE6C04A5D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41F96F-A6CC-49BC-BCCD-A5CFF3F40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C5AD9-A833-4B9D-B8CE-9CFAED34DC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326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59100C9-0FCC-44F5-B9FD-3B8F6ECD1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71500"/>
            <a:ext cx="476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1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0B970B0-DC99-484C-BCDF-8F55E7D93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0"/>
            <a:ext cx="121920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70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AA022FC-DF37-42F6-AE83-9C44AFF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0"/>
            <a:ext cx="121920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90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9F1AB35-5F1E-4FFF-B845-61C61C641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0"/>
            <a:ext cx="121920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544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MS Legal</dc:creator>
  <cp:lastModifiedBy>MS Legal</cp:lastModifiedBy>
  <cp:revision>2</cp:revision>
  <dcterms:created xsi:type="dcterms:W3CDTF">2020-10-17T15:30:53Z</dcterms:created>
  <dcterms:modified xsi:type="dcterms:W3CDTF">2020-10-17T16:17:03Z</dcterms:modified>
</cp:coreProperties>
</file>